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9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4E99-C9E6-2D46-A0F3-BD9477B3EDD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2EB3-EC5F-984D-A2BE-224C0276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and Old F8 OL75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904"/>
            <a:ext cx="9144000" cy="49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44500"/>
            <a:ext cx="8547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2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44500"/>
            <a:ext cx="8547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44500"/>
            <a:ext cx="8547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44500"/>
            <a:ext cx="8547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8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44500"/>
            <a:ext cx="8547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44500"/>
            <a:ext cx="8547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</Words>
  <Application>Microsoft Macintosh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New and Old F8 OL75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Stanton Hadley</dc:creator>
  <cp:lastModifiedBy>Stanton Hadley</cp:lastModifiedBy>
  <cp:revision>4</cp:revision>
  <dcterms:created xsi:type="dcterms:W3CDTF">2011-09-27T13:59:07Z</dcterms:created>
  <dcterms:modified xsi:type="dcterms:W3CDTF">2011-10-11T17:48:50Z</dcterms:modified>
</cp:coreProperties>
</file>